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7" r:id="rId2"/>
    <p:sldId id="260" r:id="rId3"/>
    <p:sldId id="262" r:id="rId4"/>
    <p:sldId id="263" r:id="rId5"/>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0" d="100"/>
          <a:sy n="80" d="100"/>
        </p:scale>
        <p:origin x="16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FAE92D-C864-4F44-8FC0-86D158072A6B}" type="datetimeFigureOut">
              <a:rPr lang="es-MX" smtClean="0"/>
              <a:t>14/11/2018</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0C2B0F-3128-4722-8197-1E4D102B5564}" type="slidenum">
              <a:rPr lang="es-MX" smtClean="0"/>
              <a:t>‹Nº›</a:t>
            </a:fld>
            <a:endParaRPr lang="es-MX"/>
          </a:p>
        </p:txBody>
      </p:sp>
    </p:spTree>
    <p:extLst>
      <p:ext uri="{BB962C8B-B14F-4D97-AF65-F5344CB8AC3E}">
        <p14:creationId xmlns:p14="http://schemas.microsoft.com/office/powerpoint/2010/main" val="1066368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rtl="0"/>
            <a:fld id="{8530193B-564F-4854-8A52-728F3FB19C85}" type="slidenum">
              <a:rPr lang="es-ES" smtClean="0"/>
              <a:t>1</a:t>
            </a:fld>
            <a:endParaRPr lang="es-ES"/>
          </a:p>
        </p:txBody>
      </p:sp>
    </p:spTree>
    <p:extLst>
      <p:ext uri="{BB962C8B-B14F-4D97-AF65-F5344CB8AC3E}">
        <p14:creationId xmlns:p14="http://schemas.microsoft.com/office/powerpoint/2010/main" val="588343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rtl="0"/>
            <a:fld id="{8530193B-564F-4854-8A52-728F3FB19C85}" type="slidenum">
              <a:rPr lang="es-ES" smtClean="0"/>
              <a:t>2</a:t>
            </a:fld>
            <a:endParaRPr lang="es-ES"/>
          </a:p>
        </p:txBody>
      </p:sp>
    </p:spTree>
    <p:extLst>
      <p:ext uri="{BB962C8B-B14F-4D97-AF65-F5344CB8AC3E}">
        <p14:creationId xmlns:p14="http://schemas.microsoft.com/office/powerpoint/2010/main" val="1452205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rtl="0"/>
            <a:fld id="{8530193B-564F-4854-8A52-728F3FB19C85}" type="slidenum">
              <a:rPr lang="es-ES" smtClean="0"/>
              <a:t>3</a:t>
            </a:fld>
            <a:endParaRPr lang="es-ES"/>
          </a:p>
        </p:txBody>
      </p:sp>
    </p:spTree>
    <p:extLst>
      <p:ext uri="{BB962C8B-B14F-4D97-AF65-F5344CB8AC3E}">
        <p14:creationId xmlns:p14="http://schemas.microsoft.com/office/powerpoint/2010/main" val="4289629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p:cNvSpPr>
            <a:spLocks noGrp="1"/>
          </p:cNvSpPr>
          <p:nvPr>
            <p:ph type="dt" sz="half" idx="10"/>
          </p:nvPr>
        </p:nvSpPr>
        <p:spPr/>
        <p:txBody>
          <a:bodyPr/>
          <a:lstStyle/>
          <a:p>
            <a:fld id="{EBEA697E-CC81-4361-9DBD-2C70EE798AB8}" type="datetimeFigureOut">
              <a:rPr lang="es-MX" smtClean="0"/>
              <a:t>14/11/2018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0477D347-FEB4-4B25-AA6C-260603224740}" type="slidenum">
              <a:rPr lang="es-MX" smtClean="0"/>
              <a:t>‹Nº›</a:t>
            </a:fld>
            <a:endParaRPr lang="es-MX"/>
          </a:p>
        </p:txBody>
      </p:sp>
    </p:spTree>
    <p:extLst>
      <p:ext uri="{BB962C8B-B14F-4D97-AF65-F5344CB8AC3E}">
        <p14:creationId xmlns:p14="http://schemas.microsoft.com/office/powerpoint/2010/main" val="456234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EBEA697E-CC81-4361-9DBD-2C70EE798AB8}" type="datetimeFigureOut">
              <a:rPr lang="es-MX" smtClean="0"/>
              <a:t>14/11/2018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0477D347-FEB4-4B25-AA6C-260603224740}" type="slidenum">
              <a:rPr lang="es-MX" smtClean="0"/>
              <a:t>‹Nº›</a:t>
            </a:fld>
            <a:endParaRPr lang="es-MX"/>
          </a:p>
        </p:txBody>
      </p:sp>
    </p:spTree>
    <p:extLst>
      <p:ext uri="{BB962C8B-B14F-4D97-AF65-F5344CB8AC3E}">
        <p14:creationId xmlns:p14="http://schemas.microsoft.com/office/powerpoint/2010/main" val="2516650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EBEA697E-CC81-4361-9DBD-2C70EE798AB8}" type="datetimeFigureOut">
              <a:rPr lang="es-MX" smtClean="0"/>
              <a:t>14/11/2018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0477D347-FEB4-4B25-AA6C-260603224740}" type="slidenum">
              <a:rPr lang="es-MX" smtClean="0"/>
              <a:t>‹Nº›</a:t>
            </a:fld>
            <a:endParaRPr lang="es-MX"/>
          </a:p>
        </p:txBody>
      </p:sp>
    </p:spTree>
    <p:extLst>
      <p:ext uri="{BB962C8B-B14F-4D97-AF65-F5344CB8AC3E}">
        <p14:creationId xmlns:p14="http://schemas.microsoft.com/office/powerpoint/2010/main" val="22651024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apositiva del título">
    <p:spTree>
      <p:nvGrpSpPr>
        <p:cNvPr id="1" name=""/>
        <p:cNvGrpSpPr/>
        <p:nvPr/>
      </p:nvGrpSpPr>
      <p:grpSpPr>
        <a:xfrm>
          <a:off x="0" y="0"/>
          <a:ext cx="0" cy="0"/>
          <a:chOff x="0" y="0"/>
          <a:chExt cx="0" cy="0"/>
        </a:xfrm>
      </p:grpSpPr>
      <p:sp>
        <p:nvSpPr>
          <p:cNvPr id="9" name="Marcador de posición de imagen 1">
            <a:extLst>
              <a:ext uri="{FF2B5EF4-FFF2-40B4-BE49-F238E27FC236}">
                <a16:creationId xmlns:a16="http://schemas.microsoft.com/office/drawing/2014/main" id="{837F9836-5B23-424D-8C60-AC02A8512A4B}"/>
              </a:ext>
            </a:extLst>
          </p:cNvPr>
          <p:cNvSpPr>
            <a:spLocks noGrp="1"/>
          </p:cNvSpPr>
          <p:nvPr>
            <p:ph type="pic" sz="quarter" idx="13" hasCustomPrompt="1"/>
          </p:nvPr>
        </p:nvSpPr>
        <p:spPr>
          <a:xfrm>
            <a:off x="9980476" y="0"/>
            <a:ext cx="2211524" cy="6858000"/>
          </a:xfrm>
          <a:solidFill>
            <a:schemeClr val="bg1">
              <a:lumMod val="9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es-ES" noProof="0"/>
              <a:t>Inserte o arrastre y coloque su foto</a:t>
            </a:r>
          </a:p>
        </p:txBody>
      </p:sp>
      <p:sp>
        <p:nvSpPr>
          <p:cNvPr id="2" name="Título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86990" y="4346296"/>
            <a:ext cx="6798250" cy="1674470"/>
          </a:xfrm>
        </p:spPr>
        <p:txBody>
          <a:bodyPr rtlCol="0" anchor="b"/>
          <a:lstStyle>
            <a:lvl1pPr algn="r">
              <a:lnSpc>
                <a:spcPts val="6000"/>
              </a:lnSpc>
              <a:defRPr sz="6000" b="1" cap="all" spc="-300" baseline="0">
                <a:solidFill>
                  <a:schemeClr val="tx1"/>
                </a:solidFill>
                <a:latin typeface="+mj-lt"/>
              </a:defRPr>
            </a:lvl1pPr>
          </a:lstStyle>
          <a:p>
            <a:pPr rtl="0"/>
            <a:r>
              <a:rPr lang="es-ES" noProof="0" dirty="0"/>
              <a:t>TÍTULO DE LA PRESENTACIÓN</a:t>
            </a:r>
          </a:p>
        </p:txBody>
      </p:sp>
      <p:sp>
        <p:nvSpPr>
          <p:cNvPr id="3" name="Subtítulo 2">
            <a:extLst>
              <a:ext uri="{FF2B5EF4-FFF2-40B4-BE49-F238E27FC236}">
                <a16:creationId xmlns:a16="http://schemas.microsoft.com/office/drawing/2014/main" id="{C9980B88-3F4A-4688-9ED0-17EF37E62D93}"/>
              </a:ext>
            </a:extLst>
          </p:cNvPr>
          <p:cNvSpPr>
            <a:spLocks noGrp="1"/>
          </p:cNvSpPr>
          <p:nvPr>
            <p:ph type="subTitle" idx="1" hasCustomPrompt="1"/>
          </p:nvPr>
        </p:nvSpPr>
        <p:spPr>
          <a:xfrm>
            <a:off x="7311904" y="4650539"/>
            <a:ext cx="3401478" cy="1192038"/>
          </a:xfrm>
          <a:solidFill>
            <a:schemeClr val="tx1"/>
          </a:solidFill>
        </p:spPr>
        <p:txBody>
          <a:bodyPr lIns="252000" tIns="0" rtlCol="0" anchor="ctr"/>
          <a:lstStyle>
            <a:lvl1pPr marL="0" indent="0" algn="l">
              <a:lnSpc>
                <a:spcPct val="100000"/>
              </a:lnSpc>
              <a:buNone/>
              <a:defRPr sz="1800" i="1">
                <a:solidFill>
                  <a:schemeClr val="bg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sp>
        <p:nvSpPr>
          <p:cNvPr id="7" name="Rectángulo 6">
            <a:extLst>
              <a:ext uri="{FF2B5EF4-FFF2-40B4-BE49-F238E27FC236}">
                <a16:creationId xmlns:a16="http://schemas.microsoft.com/office/drawing/2014/main" id="{756F2950-BBCB-4A53-9EAC-D714777B8FA2}"/>
              </a:ext>
            </a:extLst>
          </p:cNvPr>
          <p:cNvSpPr/>
          <p:nvPr userDrawn="1"/>
        </p:nvSpPr>
        <p:spPr>
          <a:xfrm>
            <a:off x="0" y="6794309"/>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8" name="Rectángulo 7">
            <a:extLst>
              <a:ext uri="{FF2B5EF4-FFF2-40B4-BE49-F238E27FC236}">
                <a16:creationId xmlns:a16="http://schemas.microsoft.com/office/drawing/2014/main" id="{D5253865-24CF-4EF5-92A5-F64EB9ABC8B7}"/>
              </a:ext>
            </a:extLst>
          </p:cNvPr>
          <p:cNvSpPr/>
          <p:nvPr userDrawn="1"/>
        </p:nvSpPr>
        <p:spPr>
          <a:xfrm>
            <a:off x="0" y="0"/>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1" name="Rectángulo 10">
            <a:extLst>
              <a:ext uri="{FF2B5EF4-FFF2-40B4-BE49-F238E27FC236}">
                <a16:creationId xmlns:a16="http://schemas.microsoft.com/office/drawing/2014/main" id="{BBE19773-9B6A-4A2C-95A5-69A3788C2D94}"/>
              </a:ext>
            </a:extLst>
          </p:cNvPr>
          <p:cNvSpPr/>
          <p:nvPr userDrawn="1"/>
        </p:nvSpPr>
        <p:spPr>
          <a:xfrm rot="5400000">
            <a:off x="-3378441" y="3410285"/>
            <a:ext cx="6826157" cy="6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val="23250840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oto de contenido 1">
    <p:spTree>
      <p:nvGrpSpPr>
        <p:cNvPr id="1" name=""/>
        <p:cNvGrpSpPr/>
        <p:nvPr/>
      </p:nvGrpSpPr>
      <p:grpSpPr>
        <a:xfrm>
          <a:off x="0" y="0"/>
          <a:ext cx="0" cy="0"/>
          <a:chOff x="0" y="0"/>
          <a:chExt cx="0" cy="0"/>
        </a:xfrm>
      </p:grpSpPr>
      <p:sp>
        <p:nvSpPr>
          <p:cNvPr id="8" name="Marcador de posición de imagen 1">
            <a:extLst>
              <a:ext uri="{FF2B5EF4-FFF2-40B4-BE49-F238E27FC236}">
                <a16:creationId xmlns:a16="http://schemas.microsoft.com/office/drawing/2014/main" id="{1599E2D7-24B3-4D66-9AFB-83C1AEC4DBBB}"/>
              </a:ext>
            </a:extLst>
          </p:cNvPr>
          <p:cNvSpPr>
            <a:spLocks noGrp="1"/>
          </p:cNvSpPr>
          <p:nvPr>
            <p:ph type="pic" sz="quarter" idx="33" hasCustomPrompt="1"/>
          </p:nvPr>
        </p:nvSpPr>
        <p:spPr>
          <a:xfrm>
            <a:off x="9980476" y="0"/>
            <a:ext cx="2211524" cy="6192000"/>
          </a:xfrm>
          <a:solidFill>
            <a:schemeClr val="bg1">
              <a:lumMod val="9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es-ES" noProof="0"/>
              <a:t>Inserte o arrastre y coloque su foto</a:t>
            </a:r>
          </a:p>
        </p:txBody>
      </p:sp>
      <p:sp>
        <p:nvSpPr>
          <p:cNvPr id="2" name="Título 1">
            <a:extLst>
              <a:ext uri="{FF2B5EF4-FFF2-40B4-BE49-F238E27FC236}">
                <a16:creationId xmlns:a16="http://schemas.microsoft.com/office/drawing/2014/main" id="{40EE479C-D1F6-4BAC-80D2-90EF74E3261A}"/>
              </a:ext>
            </a:extLst>
          </p:cNvPr>
          <p:cNvSpPr>
            <a:spLocks noGrp="1"/>
          </p:cNvSpPr>
          <p:nvPr>
            <p:ph type="title" hasCustomPrompt="1"/>
          </p:nvPr>
        </p:nvSpPr>
        <p:spPr>
          <a:xfrm>
            <a:off x="4445086" y="1807950"/>
            <a:ext cx="5184913" cy="432000"/>
          </a:xfrm>
        </p:spPr>
        <p:txBody>
          <a:bodyPr rtlCol="0"/>
          <a:lstStyle>
            <a:lvl1pPr algn="r">
              <a:defRPr>
                <a:solidFill>
                  <a:schemeClr val="tx1"/>
                </a:solidFill>
              </a:defRPr>
            </a:lvl1pPr>
          </a:lstStyle>
          <a:p>
            <a:pPr rtl="0"/>
            <a:r>
              <a:rPr lang="es-ES" noProof="0"/>
              <a:t>Haga clic para editar el título de la página</a:t>
            </a:r>
          </a:p>
        </p:txBody>
      </p:sp>
      <p:sp>
        <p:nvSpPr>
          <p:cNvPr id="10" name="Subtítulo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4444886" y="2383950"/>
            <a:ext cx="5184913" cy="360000"/>
          </a:xfrm>
        </p:spPr>
        <p:txBody>
          <a:bodyPr rtlCol="0"/>
          <a:lstStyle>
            <a:lvl1pPr marL="0" indent="0" algn="r">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
        <p:nvSpPr>
          <p:cNvPr id="3" name="Marcador de contenido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445000" y="2908300"/>
            <a:ext cx="5184800" cy="3283700"/>
          </a:xfrm>
          <a:solidFill>
            <a:schemeClr val="bg1"/>
          </a:solidFill>
        </p:spPr>
        <p:txBody>
          <a:bodyPr lIns="180000" tIns="252000" rIns="252000" rtlCol="0"/>
          <a:lstStyle>
            <a:lvl1pPr algn="l">
              <a:defRPr>
                <a:solidFill>
                  <a:schemeClr val="tx1">
                    <a:lumMod val="75000"/>
                    <a:lumOff val="25000"/>
                  </a:schemeClr>
                </a:solidFill>
              </a:defRPr>
            </a:lvl1pPr>
            <a:lvl2pPr algn="l">
              <a:defRPr>
                <a:solidFill>
                  <a:schemeClr val="tx1">
                    <a:lumMod val="75000"/>
                    <a:lumOff val="25000"/>
                  </a:schemeClr>
                </a:solidFill>
              </a:defRPr>
            </a:lvl2pPr>
            <a:lvl3pPr algn="l">
              <a:defRPr>
                <a:solidFill>
                  <a:schemeClr val="tx1">
                    <a:lumMod val="75000"/>
                    <a:lumOff val="25000"/>
                  </a:schemeClr>
                </a:solidFill>
              </a:defRPr>
            </a:lvl3pPr>
            <a:lvl4pPr algn="l">
              <a:defRPr>
                <a:solidFill>
                  <a:schemeClr val="tx1">
                    <a:lumMod val="75000"/>
                    <a:lumOff val="25000"/>
                  </a:schemeClr>
                </a:solidFill>
              </a:defRPr>
            </a:lvl4pPr>
            <a:lvl5pPr algn="l">
              <a:defRPr>
                <a:solidFill>
                  <a:schemeClr val="tx1">
                    <a:lumMod val="75000"/>
                    <a:lumOff val="25000"/>
                  </a:schemeClr>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ie de página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es-ES" noProof="0"/>
              <a:t>Agregue un pie de página</a:t>
            </a:r>
          </a:p>
        </p:txBody>
      </p:sp>
      <p:sp>
        <p:nvSpPr>
          <p:cNvPr id="5" name="Marcador de posición de número de diapositiva 4">
            <a:extLst>
              <a:ext uri="{FF2B5EF4-FFF2-40B4-BE49-F238E27FC236}">
                <a16:creationId xmlns:a16="http://schemas.microsoft.com/office/drawing/2014/main" id="{53DA1E79-BA17-41C5-98B7-CFBC5859A512}"/>
              </a:ext>
            </a:extLst>
          </p:cNvPr>
          <p:cNvSpPr>
            <a:spLocks noGrp="1"/>
          </p:cNvSpPr>
          <p:nvPr>
            <p:ph type="sldNum" sz="quarter" idx="34"/>
          </p:nvPr>
        </p:nvSpPr>
        <p:spPr/>
        <p:txBody>
          <a:bodyPr rtlCol="0"/>
          <a:lstStyle/>
          <a:p>
            <a:pPr rtl="0"/>
            <a:fld id="{19B51A1E-902D-48AF-9020-955120F399B6}" type="slidenum">
              <a:rPr lang="es-ES" noProof="0" smtClean="0"/>
              <a:pPr rtl="0"/>
              <a:t>‹Nº›</a:t>
            </a:fld>
            <a:endParaRPr lang="es-ES" noProof="0"/>
          </a:p>
        </p:txBody>
      </p:sp>
    </p:spTree>
    <p:extLst>
      <p:ext uri="{BB962C8B-B14F-4D97-AF65-F5344CB8AC3E}">
        <p14:creationId xmlns:p14="http://schemas.microsoft.com/office/powerpoint/2010/main" val="10951822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Foto de contenido 2">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22238F2-C6EC-476F-8371-119AECBA5622}"/>
              </a:ext>
            </a:extLst>
          </p:cNvPr>
          <p:cNvSpPr>
            <a:spLocks noGrp="1"/>
          </p:cNvSpPr>
          <p:nvPr>
            <p:ph sz="half" idx="1" hasCustomPrompt="1"/>
          </p:nvPr>
        </p:nvSpPr>
        <p:spPr>
          <a:xfrm>
            <a:off x="3823393" y="1343906"/>
            <a:ext cx="3736800" cy="3933645"/>
          </a:xfrm>
          <a:solidFill>
            <a:schemeClr val="bg1"/>
          </a:solidFill>
        </p:spPr>
        <p:txBody>
          <a:bodyPr lIns="180000" tIns="180000" rIns="180000"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ie de página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es-ES" noProof="0"/>
              <a:t>Agregue un pie de página</a:t>
            </a:r>
          </a:p>
        </p:txBody>
      </p:sp>
      <p:sp>
        <p:nvSpPr>
          <p:cNvPr id="5" name="Marcador de posición de número de diapositiva 4">
            <a:extLst>
              <a:ext uri="{FF2B5EF4-FFF2-40B4-BE49-F238E27FC236}">
                <a16:creationId xmlns:a16="http://schemas.microsoft.com/office/drawing/2014/main" id="{53DA1E79-BA17-41C5-98B7-CFBC5859A512}"/>
              </a:ext>
            </a:extLst>
          </p:cNvPr>
          <p:cNvSpPr>
            <a:spLocks noGrp="1"/>
          </p:cNvSpPr>
          <p:nvPr>
            <p:ph type="sldNum" sz="quarter" idx="34"/>
          </p:nvPr>
        </p:nvSpPr>
        <p:spPr/>
        <p:txBody>
          <a:bodyPr rtlCol="0"/>
          <a:lstStyle/>
          <a:p>
            <a:pPr rtl="0"/>
            <a:fld id="{19B51A1E-902D-48AF-9020-955120F399B6}" type="slidenum">
              <a:rPr lang="es-ES" noProof="0" smtClean="0"/>
              <a:pPr rtl="0"/>
              <a:t>‹Nº›</a:t>
            </a:fld>
            <a:endParaRPr lang="es-ES" noProof="0"/>
          </a:p>
        </p:txBody>
      </p:sp>
      <p:sp>
        <p:nvSpPr>
          <p:cNvPr id="9" name="Marcador de posición de imagen 6">
            <a:extLst>
              <a:ext uri="{FF2B5EF4-FFF2-40B4-BE49-F238E27FC236}">
                <a16:creationId xmlns:a16="http://schemas.microsoft.com/office/drawing/2014/main" id="{492C2A1D-F7BD-46B6-BC01-15D365ACD50B}"/>
              </a:ext>
            </a:extLst>
          </p:cNvPr>
          <p:cNvSpPr>
            <a:spLocks noGrp="1"/>
          </p:cNvSpPr>
          <p:nvPr>
            <p:ph type="pic" sz="quarter" idx="14" hasCustomPrompt="1"/>
          </p:nvPr>
        </p:nvSpPr>
        <p:spPr>
          <a:xfrm>
            <a:off x="7560193" y="1344803"/>
            <a:ext cx="3737526" cy="3933645"/>
          </a:xfrm>
          <a:solidFill>
            <a:schemeClr val="tx1">
              <a:lumMod val="75000"/>
              <a:lumOff val="25000"/>
            </a:schemeClr>
          </a:solidFill>
        </p:spPr>
        <p:txBody>
          <a:bodyPr rtlCol="0" anchor="ctr"/>
          <a:lstStyle>
            <a:lvl1pPr marL="0" indent="0" algn="ctr">
              <a:buNone/>
              <a:defRPr sz="1200" i="1">
                <a:solidFill>
                  <a:schemeClr val="bg1"/>
                </a:solidFill>
                <a:latin typeface="Times New Roman" panose="02020603050405020304" pitchFamily="18" charset="0"/>
                <a:cs typeface="Times New Roman" panose="02020603050405020304" pitchFamily="18" charset="0"/>
              </a:defRPr>
            </a:lvl1pPr>
          </a:lstStyle>
          <a:p>
            <a:pPr rtl="0"/>
            <a:r>
              <a:rPr lang="es-ES" noProof="0"/>
              <a:t>Inserte o arrastre y coloque su foto</a:t>
            </a:r>
          </a:p>
        </p:txBody>
      </p:sp>
      <p:sp>
        <p:nvSpPr>
          <p:cNvPr id="6" name="Título 5">
            <a:extLst>
              <a:ext uri="{FF2B5EF4-FFF2-40B4-BE49-F238E27FC236}">
                <a16:creationId xmlns:a16="http://schemas.microsoft.com/office/drawing/2014/main" id="{7F4F1543-153D-4F77-A4A9-C9BBA1C2052E}"/>
              </a:ext>
            </a:extLst>
          </p:cNvPr>
          <p:cNvSpPr>
            <a:spLocks noGrp="1"/>
          </p:cNvSpPr>
          <p:nvPr>
            <p:ph type="title" hasCustomPrompt="1"/>
          </p:nvPr>
        </p:nvSpPr>
        <p:spPr>
          <a:xfrm>
            <a:off x="432000" y="432000"/>
            <a:ext cx="9131100" cy="432000"/>
          </a:xfrm>
        </p:spPr>
        <p:txBody>
          <a:bodyPr rtlCol="0"/>
          <a:lstStyle/>
          <a:p>
            <a:pPr rtl="0"/>
            <a:r>
              <a:rPr lang="es-ES" noProof="0"/>
              <a:t>Haga clic para editar el estilo de título del patrón</a:t>
            </a:r>
          </a:p>
        </p:txBody>
      </p:sp>
      <p:sp>
        <p:nvSpPr>
          <p:cNvPr id="11" name="Subtítulo 2">
            <a:extLst>
              <a:ext uri="{FF2B5EF4-FFF2-40B4-BE49-F238E27FC236}">
                <a16:creationId xmlns:a16="http://schemas.microsoft.com/office/drawing/2014/main" id="{9FAA210E-391A-499A-89D5-F222045FD1A4}"/>
              </a:ext>
            </a:extLst>
          </p:cNvPr>
          <p:cNvSpPr>
            <a:spLocks noGrp="1"/>
          </p:cNvSpPr>
          <p:nvPr>
            <p:ph type="body" sz="quarter" idx="32" hasCustomPrompt="1"/>
          </p:nvPr>
        </p:nvSpPr>
        <p:spPr>
          <a:xfrm>
            <a:off x="431800" y="1008000"/>
            <a:ext cx="6895900"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Tree>
    <p:extLst>
      <p:ext uri="{BB962C8B-B14F-4D97-AF65-F5344CB8AC3E}">
        <p14:creationId xmlns:p14="http://schemas.microsoft.com/office/powerpoint/2010/main" val="2224639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EBEA697E-CC81-4361-9DBD-2C70EE798AB8}" type="datetimeFigureOut">
              <a:rPr lang="es-MX" smtClean="0"/>
              <a:t>14/11/2018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0477D347-FEB4-4B25-AA6C-260603224740}" type="slidenum">
              <a:rPr lang="es-MX" smtClean="0"/>
              <a:t>‹Nº›</a:t>
            </a:fld>
            <a:endParaRPr lang="es-MX"/>
          </a:p>
        </p:txBody>
      </p:sp>
    </p:spTree>
    <p:extLst>
      <p:ext uri="{BB962C8B-B14F-4D97-AF65-F5344CB8AC3E}">
        <p14:creationId xmlns:p14="http://schemas.microsoft.com/office/powerpoint/2010/main" val="920922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EBEA697E-CC81-4361-9DBD-2C70EE798AB8}" type="datetimeFigureOut">
              <a:rPr lang="es-MX" smtClean="0"/>
              <a:t>14/11/2018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0477D347-FEB4-4B25-AA6C-260603224740}" type="slidenum">
              <a:rPr lang="es-MX" smtClean="0"/>
              <a:t>‹Nº›</a:t>
            </a:fld>
            <a:endParaRPr lang="es-MX"/>
          </a:p>
        </p:txBody>
      </p:sp>
    </p:spTree>
    <p:extLst>
      <p:ext uri="{BB962C8B-B14F-4D97-AF65-F5344CB8AC3E}">
        <p14:creationId xmlns:p14="http://schemas.microsoft.com/office/powerpoint/2010/main" val="4206388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EBEA697E-CC81-4361-9DBD-2C70EE798AB8}" type="datetimeFigureOut">
              <a:rPr lang="es-MX" smtClean="0"/>
              <a:t>14/11/2018</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0477D347-FEB4-4B25-AA6C-260603224740}" type="slidenum">
              <a:rPr lang="es-MX" smtClean="0"/>
              <a:t>‹Nº›</a:t>
            </a:fld>
            <a:endParaRPr lang="es-MX"/>
          </a:p>
        </p:txBody>
      </p:sp>
    </p:spTree>
    <p:extLst>
      <p:ext uri="{BB962C8B-B14F-4D97-AF65-F5344CB8AC3E}">
        <p14:creationId xmlns:p14="http://schemas.microsoft.com/office/powerpoint/2010/main" val="2795236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EBEA697E-CC81-4361-9DBD-2C70EE798AB8}" type="datetimeFigureOut">
              <a:rPr lang="es-MX" smtClean="0"/>
              <a:t>14/11/2018</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0477D347-FEB4-4B25-AA6C-260603224740}" type="slidenum">
              <a:rPr lang="es-MX" smtClean="0"/>
              <a:t>‹Nº›</a:t>
            </a:fld>
            <a:endParaRPr lang="es-MX"/>
          </a:p>
        </p:txBody>
      </p:sp>
    </p:spTree>
    <p:extLst>
      <p:ext uri="{BB962C8B-B14F-4D97-AF65-F5344CB8AC3E}">
        <p14:creationId xmlns:p14="http://schemas.microsoft.com/office/powerpoint/2010/main" val="1116479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EBEA697E-CC81-4361-9DBD-2C70EE798AB8}" type="datetimeFigureOut">
              <a:rPr lang="es-MX" smtClean="0"/>
              <a:t>14/11/2018</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0477D347-FEB4-4B25-AA6C-260603224740}" type="slidenum">
              <a:rPr lang="es-MX" smtClean="0"/>
              <a:t>‹Nº›</a:t>
            </a:fld>
            <a:endParaRPr lang="es-MX"/>
          </a:p>
        </p:txBody>
      </p:sp>
    </p:spTree>
    <p:extLst>
      <p:ext uri="{BB962C8B-B14F-4D97-AF65-F5344CB8AC3E}">
        <p14:creationId xmlns:p14="http://schemas.microsoft.com/office/powerpoint/2010/main" val="223343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BEA697E-CC81-4361-9DBD-2C70EE798AB8}" type="datetimeFigureOut">
              <a:rPr lang="es-MX" smtClean="0"/>
              <a:t>14/11/2018</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0477D347-FEB4-4B25-AA6C-260603224740}" type="slidenum">
              <a:rPr lang="es-MX" smtClean="0"/>
              <a:t>‹Nº›</a:t>
            </a:fld>
            <a:endParaRPr lang="es-MX"/>
          </a:p>
        </p:txBody>
      </p:sp>
    </p:spTree>
    <p:extLst>
      <p:ext uri="{BB962C8B-B14F-4D97-AF65-F5344CB8AC3E}">
        <p14:creationId xmlns:p14="http://schemas.microsoft.com/office/powerpoint/2010/main" val="1764473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EBEA697E-CC81-4361-9DBD-2C70EE798AB8}" type="datetimeFigureOut">
              <a:rPr lang="es-MX" smtClean="0"/>
              <a:t>14/11/2018</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0477D347-FEB4-4B25-AA6C-260603224740}" type="slidenum">
              <a:rPr lang="es-MX" smtClean="0"/>
              <a:t>‹Nº›</a:t>
            </a:fld>
            <a:endParaRPr lang="es-MX"/>
          </a:p>
        </p:txBody>
      </p:sp>
    </p:spTree>
    <p:extLst>
      <p:ext uri="{BB962C8B-B14F-4D97-AF65-F5344CB8AC3E}">
        <p14:creationId xmlns:p14="http://schemas.microsoft.com/office/powerpoint/2010/main" val="452749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EBEA697E-CC81-4361-9DBD-2C70EE798AB8}" type="datetimeFigureOut">
              <a:rPr lang="es-MX" smtClean="0"/>
              <a:t>14/11/2018</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0477D347-FEB4-4B25-AA6C-260603224740}" type="slidenum">
              <a:rPr lang="es-MX" smtClean="0"/>
              <a:t>‹Nº›</a:t>
            </a:fld>
            <a:endParaRPr lang="es-MX"/>
          </a:p>
        </p:txBody>
      </p:sp>
    </p:spTree>
    <p:extLst>
      <p:ext uri="{BB962C8B-B14F-4D97-AF65-F5344CB8AC3E}">
        <p14:creationId xmlns:p14="http://schemas.microsoft.com/office/powerpoint/2010/main" val="2442550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EA697E-CC81-4361-9DBD-2C70EE798AB8}" type="datetimeFigureOut">
              <a:rPr lang="es-MX" smtClean="0"/>
              <a:t>14/11/2018</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77D347-FEB4-4B25-AA6C-260603224740}" type="slidenum">
              <a:rPr lang="es-MX" smtClean="0"/>
              <a:t>‹Nº›</a:t>
            </a:fld>
            <a:endParaRPr lang="es-MX"/>
          </a:p>
        </p:txBody>
      </p:sp>
    </p:spTree>
    <p:extLst>
      <p:ext uri="{BB962C8B-B14F-4D97-AF65-F5344CB8AC3E}">
        <p14:creationId xmlns:p14="http://schemas.microsoft.com/office/powerpoint/2010/main" val="2972948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Marcador de posición de imagen 17">
            <a:extLst>
              <a:ext uri="{FF2B5EF4-FFF2-40B4-BE49-F238E27FC236}">
                <a16:creationId xmlns:a16="http://schemas.microsoft.com/office/drawing/2014/main" id="{2411CA0B-8E20-7C48-9074-8D57423981DC}"/>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37908" r="37908"/>
          <a:stretch>
            <a:fillRect/>
          </a:stretch>
        </p:blipFill>
        <p:spPr>
          <a:xfrm>
            <a:off x="10039670" y="0"/>
            <a:ext cx="2152330" cy="6858000"/>
          </a:xfrm>
        </p:spPr>
      </p:pic>
      <p:sp>
        <p:nvSpPr>
          <p:cNvPr id="2" name="CuadroTexto 1"/>
          <p:cNvSpPr txBox="1"/>
          <p:nvPr/>
        </p:nvSpPr>
        <p:spPr>
          <a:xfrm>
            <a:off x="911621" y="6117049"/>
            <a:ext cx="6259132" cy="369332"/>
          </a:xfrm>
          <a:prstGeom prst="rect">
            <a:avLst/>
          </a:prstGeom>
          <a:noFill/>
        </p:spPr>
        <p:txBody>
          <a:bodyPr wrap="square" rtlCol="0">
            <a:prstTxWarp prst="textInflate">
              <a:avLst/>
            </a:prstTxWarp>
            <a:spAutoFit/>
          </a:bodyPr>
          <a:lstStyle/>
          <a:p>
            <a:r>
              <a:rPr lang="es-MX" sz="3200" b="1" i="1" dirty="0">
                <a:solidFill>
                  <a:srgbClr val="C00000"/>
                </a:solidFill>
              </a:rPr>
              <a:t>ECONÓMICO ADMINISTRATIVO </a:t>
            </a:r>
          </a:p>
        </p:txBody>
      </p:sp>
      <p:sp>
        <p:nvSpPr>
          <p:cNvPr id="8" name="Marcador de número de diapositiva 4">
            <a:extLst>
              <a:ext uri="{FF2B5EF4-FFF2-40B4-BE49-F238E27FC236}">
                <a16:creationId xmlns:a16="http://schemas.microsoft.com/office/drawing/2014/main" id="{F6964141-6F81-4947-A236-746D94ED3F6F}"/>
              </a:ext>
            </a:extLst>
          </p:cNvPr>
          <p:cNvSpPr txBox="1">
            <a:spLocks/>
          </p:cNvSpPr>
          <p:nvPr/>
        </p:nvSpPr>
        <p:spPr>
          <a:xfrm>
            <a:off x="8623479" y="6486381"/>
            <a:ext cx="2516746" cy="250512"/>
          </a:xfrm>
          <a:prstGeom prst="rect">
            <a:avLst/>
          </a:prstGeom>
        </p:spPr>
        <p:txBody>
          <a:bodyPr rtlCol="0"/>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B51A1E-902D-48AF-9020-955120F399B6}" type="slidenum">
              <a:rPr lang="es-ES" smtClean="0"/>
              <a:pPr/>
              <a:t>1</a:t>
            </a:fld>
            <a:endParaRPr lang="es-ES"/>
          </a:p>
        </p:txBody>
      </p:sp>
      <p:pic>
        <p:nvPicPr>
          <p:cNvPr id="9" name="Imagen 8"/>
          <p:cNvPicPr>
            <a:picLocks noChangeAspect="1"/>
          </p:cNvPicPr>
          <p:nvPr/>
        </p:nvPicPr>
        <p:blipFill rotWithShape="1">
          <a:blip r:embed="rId4" cstate="print">
            <a:extLst>
              <a:ext uri="{28A0092B-C50C-407E-A947-70E740481C1C}">
                <a14:useLocalDpi xmlns:a14="http://schemas.microsoft.com/office/drawing/2010/main" val="0"/>
              </a:ext>
            </a:extLst>
          </a:blip>
          <a:srcRect l="19598" t="3324" r="19932"/>
          <a:stretch/>
        </p:blipFill>
        <p:spPr>
          <a:xfrm>
            <a:off x="2571484" y="1476401"/>
            <a:ext cx="2211697" cy="30384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Imagen 9"/>
          <p:cNvPicPr>
            <a:picLocks noChangeAspect="1"/>
          </p:cNvPicPr>
          <p:nvPr/>
        </p:nvPicPr>
        <p:blipFill rotWithShape="1">
          <a:blip r:embed="rId5">
            <a:extLst>
              <a:ext uri="{28A0092B-C50C-407E-A947-70E740481C1C}">
                <a14:useLocalDpi xmlns:a14="http://schemas.microsoft.com/office/drawing/2010/main" val="0"/>
              </a:ext>
            </a:extLst>
          </a:blip>
          <a:srcRect l="7186" t="23090" r="7534" b="23389"/>
          <a:stretch/>
        </p:blipFill>
        <p:spPr>
          <a:xfrm>
            <a:off x="7491481" y="2589568"/>
            <a:ext cx="2548189" cy="30275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Imagen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01586" y="1953347"/>
            <a:ext cx="2445853" cy="30275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Imagen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1781" y="1070353"/>
            <a:ext cx="2211697" cy="30384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CuadroTexto 12"/>
          <p:cNvSpPr txBox="1"/>
          <p:nvPr/>
        </p:nvSpPr>
        <p:spPr>
          <a:xfrm>
            <a:off x="270047" y="4253221"/>
            <a:ext cx="1985415" cy="523220"/>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s-MX" sz="1400" b="1" dirty="0">
                <a:solidFill>
                  <a:srgbClr val="C00000"/>
                </a:solidFill>
                <a:latin typeface="Arial Narrow" panose="020B0606020202030204" pitchFamily="34" charset="0"/>
                <a:cs typeface="Aharoni" panose="02010803020104030203" pitchFamily="2" charset="-79"/>
              </a:rPr>
              <a:t>GRACIELA SALVADOR VALENCIA </a:t>
            </a:r>
          </a:p>
        </p:txBody>
      </p:sp>
      <p:sp>
        <p:nvSpPr>
          <p:cNvPr id="14" name="CuadroTexto 13"/>
          <p:cNvSpPr txBox="1"/>
          <p:nvPr/>
        </p:nvSpPr>
        <p:spPr>
          <a:xfrm>
            <a:off x="2682231" y="4653186"/>
            <a:ext cx="1985415" cy="523220"/>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defPPr>
              <a:defRPr lang="es-MX"/>
            </a:defPPr>
            <a:lvl1pPr algn="ctr">
              <a:defRPr sz="1400" b="1">
                <a:solidFill>
                  <a:srgbClr val="C00000"/>
                </a:solidFill>
                <a:latin typeface="Arial Narrow" panose="020B0606020202030204" pitchFamily="34" charset="0"/>
                <a:cs typeface="Aharoni" panose="02010803020104030203" pitchFamily="2" charset="-79"/>
              </a:defRPr>
            </a:lvl1pPr>
          </a:lstStyle>
          <a:p>
            <a:r>
              <a:rPr lang="es-MX" dirty="0"/>
              <a:t>MAYRA VALENCIA GARCÍA </a:t>
            </a:r>
          </a:p>
        </p:txBody>
      </p:sp>
      <p:sp>
        <p:nvSpPr>
          <p:cNvPr id="15" name="CuadroTexto 14"/>
          <p:cNvSpPr txBox="1"/>
          <p:nvPr/>
        </p:nvSpPr>
        <p:spPr>
          <a:xfrm>
            <a:off x="5231804" y="5130155"/>
            <a:ext cx="1985415" cy="523220"/>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defPPr>
              <a:defRPr lang="es-MX"/>
            </a:defPPr>
            <a:lvl1pPr algn="ctr">
              <a:defRPr sz="1400" b="1">
                <a:solidFill>
                  <a:srgbClr val="C00000"/>
                </a:solidFill>
                <a:latin typeface="Arial Narrow" panose="020B0606020202030204" pitchFamily="34" charset="0"/>
                <a:cs typeface="Aharoni" panose="02010803020104030203" pitchFamily="2" charset="-79"/>
              </a:defRPr>
            </a:lvl1pPr>
          </a:lstStyle>
          <a:p>
            <a:r>
              <a:rPr lang="es-MX" dirty="0"/>
              <a:t>ROSA ISELA DAMIÁN HERNÁNDEZ </a:t>
            </a:r>
          </a:p>
        </p:txBody>
      </p:sp>
      <p:sp>
        <p:nvSpPr>
          <p:cNvPr id="16" name="CuadroTexto 15"/>
          <p:cNvSpPr txBox="1"/>
          <p:nvPr/>
        </p:nvSpPr>
        <p:spPr>
          <a:xfrm>
            <a:off x="7805495" y="5706529"/>
            <a:ext cx="1985415" cy="523220"/>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defPPr>
              <a:defRPr lang="es-MX"/>
            </a:defPPr>
            <a:lvl1pPr algn="ctr">
              <a:defRPr sz="1400" b="1">
                <a:solidFill>
                  <a:srgbClr val="C00000"/>
                </a:solidFill>
                <a:latin typeface="Arial Narrow" panose="020B0606020202030204" pitchFamily="34" charset="0"/>
                <a:cs typeface="Aharoni" panose="02010803020104030203" pitchFamily="2" charset="-79"/>
              </a:defRPr>
            </a:lvl1pPr>
          </a:lstStyle>
          <a:p>
            <a:r>
              <a:rPr lang="es-MX" dirty="0"/>
              <a:t>CECILIA LINETT MARTÍNEZ RAUL </a:t>
            </a:r>
          </a:p>
        </p:txBody>
      </p:sp>
      <p:sp>
        <p:nvSpPr>
          <p:cNvPr id="7" name="CuadroTexto 6"/>
          <p:cNvSpPr txBox="1"/>
          <p:nvPr/>
        </p:nvSpPr>
        <p:spPr>
          <a:xfrm>
            <a:off x="1257629" y="332911"/>
            <a:ext cx="8507779" cy="523220"/>
          </a:xfrm>
          <a:prstGeom prst="rect">
            <a:avLst/>
          </a:prstGeom>
          <a:noFill/>
        </p:spPr>
        <p:txBody>
          <a:bodyPr wrap="square" rtlCol="0">
            <a:prstTxWarp prst="textWave2">
              <a:avLst/>
            </a:prstTxWarp>
            <a:spAutoFit/>
          </a:bodyPr>
          <a:lstStyle/>
          <a:p>
            <a:r>
              <a:rPr lang="es-MX" sz="2800" dirty="0">
                <a:effectLst>
                  <a:glow rad="139700">
                    <a:schemeClr val="accent3">
                      <a:satMod val="175000"/>
                      <a:alpha val="40000"/>
                    </a:schemeClr>
                  </a:glow>
                </a:effectLst>
              </a:rPr>
              <a:t>FALTA DE CULTURA FISCAL EN LAS MICROEMPRESAS </a:t>
            </a:r>
          </a:p>
        </p:txBody>
      </p:sp>
    </p:spTree>
    <p:extLst>
      <p:ext uri="{BB962C8B-B14F-4D97-AF65-F5344CB8AC3E}">
        <p14:creationId xmlns:p14="http://schemas.microsoft.com/office/powerpoint/2010/main" val="2887043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60F281-4FF6-4617-A809-AC9C15ECF18A}"/>
              </a:ext>
            </a:extLst>
          </p:cNvPr>
          <p:cNvSpPr>
            <a:spLocks noGrp="1"/>
          </p:cNvSpPr>
          <p:nvPr>
            <p:ph type="title"/>
          </p:nvPr>
        </p:nvSpPr>
        <p:spPr>
          <a:xfrm>
            <a:off x="632940" y="988432"/>
            <a:ext cx="4224068" cy="531610"/>
          </a:xfrm>
        </p:spPr>
        <p:txBody>
          <a:bodyPr rtlCol="0">
            <a:normAutofit fontScale="90000"/>
          </a:bodyPr>
          <a:lstStyle/>
          <a:p>
            <a:pPr rtl="0"/>
            <a:r>
              <a:rPr lang="es-ES" dirty="0">
                <a:solidFill>
                  <a:schemeClr val="bg1"/>
                </a:solidFill>
              </a:rPr>
              <a:t>PLANTEAMIENTO: </a:t>
            </a:r>
          </a:p>
        </p:txBody>
      </p:sp>
      <p:sp>
        <p:nvSpPr>
          <p:cNvPr id="3" name="Marcador de texto 2">
            <a:extLst>
              <a:ext uri="{FF2B5EF4-FFF2-40B4-BE49-F238E27FC236}">
                <a16:creationId xmlns:a16="http://schemas.microsoft.com/office/drawing/2014/main" id="{611DC577-0A95-47D0-95D9-5F8DA763D46B}"/>
              </a:ext>
            </a:extLst>
          </p:cNvPr>
          <p:cNvSpPr>
            <a:spLocks noGrp="1"/>
          </p:cNvSpPr>
          <p:nvPr>
            <p:ph type="body" sz="quarter" idx="32"/>
          </p:nvPr>
        </p:nvSpPr>
        <p:spPr>
          <a:xfrm>
            <a:off x="5574713" y="1769752"/>
            <a:ext cx="6297637" cy="4001655"/>
          </a:xfrm>
        </p:spPr>
        <p:txBody>
          <a:bodyPr rtlCol="0">
            <a:normAutofit fontScale="85000" lnSpcReduction="20000"/>
          </a:bodyPr>
          <a:lstStyle/>
          <a:p>
            <a:pPr algn="just"/>
            <a:r>
              <a:rPr lang="es-MX" dirty="0">
                <a:solidFill>
                  <a:schemeClr val="bg1"/>
                </a:solidFill>
              </a:rPr>
              <a:t>EXISTEN MICROEMPRESAS QUE NO POSEEN EL CONOCIMIENTO ADECUADO ACERCA DEL INCUMPLIMIENTO TRIBUTARIO O QUE RECURREN A LA EVASION TRIBUTARIA QUE OCASIONA MENORES INGRESOS FISCALES SIN QUE ELLOS SE PERCATEN DE TAL ACTIVIDAD ILICITA, POR LO QUE DESCONOCEN LA FORMA CORRECTA DE MEJORAR DE MANERA EFICIENTE SUS RECURSOS. POR LO TANTO, EL OBJETIVO QUE SE PRETENDE LOGRAR ES QUE LAS MICROEMPRESAS CONOZCAN TAL ACONTECIMIENTO, ASÍ COMO LA ACTUALIZACIÓN EN EL REQUERIMIENTO DEL SAT PARA SER REDUCIBLE LOS GASTOS, COMO EN EL CASO DE LA VERSIÓN DE LA FACTURACIÓN.</a:t>
            </a:r>
            <a:endParaRPr lang="es-ES" dirty="0">
              <a:solidFill>
                <a:schemeClr val="bg1"/>
              </a:solidFill>
            </a:endParaRPr>
          </a:p>
        </p:txBody>
      </p:sp>
      <p:sp>
        <p:nvSpPr>
          <p:cNvPr id="6" name="Marcador de número de diapositiva 5">
            <a:extLst>
              <a:ext uri="{FF2B5EF4-FFF2-40B4-BE49-F238E27FC236}">
                <a16:creationId xmlns:a16="http://schemas.microsoft.com/office/drawing/2014/main" id="{1C554D9F-1895-486E-BFBA-905BB2D29E08}"/>
              </a:ext>
            </a:extLst>
          </p:cNvPr>
          <p:cNvSpPr>
            <a:spLocks noGrp="1"/>
          </p:cNvSpPr>
          <p:nvPr>
            <p:ph type="sldNum" sz="quarter" idx="34"/>
          </p:nvPr>
        </p:nvSpPr>
        <p:spPr/>
        <p:txBody>
          <a:bodyPr rtlCol="0"/>
          <a:lstStyle/>
          <a:p>
            <a:pPr rtl="0"/>
            <a:fld id="{19B51A1E-902D-48AF-9020-955120F399B6}" type="slidenum">
              <a:rPr lang="es-ES" sz="2000" smtClean="0"/>
              <a:pPr rtl="0"/>
              <a:t>2</a:t>
            </a:fld>
            <a:endParaRPr lang="es-ES" sz="2000"/>
          </a:p>
        </p:txBody>
      </p:sp>
      <p:pic>
        <p:nvPicPr>
          <p:cNvPr id="1026" name="Picture 2" descr="Resultado de imagen para sa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7963" y="2461445"/>
            <a:ext cx="5166750" cy="2187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054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Marcador de número de diapositiva 5">
            <a:extLst>
              <a:ext uri="{FF2B5EF4-FFF2-40B4-BE49-F238E27FC236}">
                <a16:creationId xmlns:a16="http://schemas.microsoft.com/office/drawing/2014/main" id="{46D051DA-5DAD-43A7-A238-51C63BA59FEC}"/>
              </a:ext>
            </a:extLst>
          </p:cNvPr>
          <p:cNvSpPr>
            <a:spLocks noGrp="1"/>
          </p:cNvSpPr>
          <p:nvPr>
            <p:ph type="sldNum" sz="quarter" idx="34"/>
          </p:nvPr>
        </p:nvSpPr>
        <p:spPr/>
        <p:txBody>
          <a:bodyPr rtlCol="0"/>
          <a:lstStyle/>
          <a:p>
            <a:pPr rtl="0"/>
            <a:fld id="{19B51A1E-902D-48AF-9020-955120F399B6}" type="slidenum">
              <a:rPr lang="es-ES" sz="2400" smtClean="0"/>
              <a:pPr rtl="0"/>
              <a:t>3</a:t>
            </a:fld>
            <a:endParaRPr lang="es-ES" sz="2400" dirty="0"/>
          </a:p>
        </p:txBody>
      </p:sp>
      <p:sp>
        <p:nvSpPr>
          <p:cNvPr id="11" name="Rectángulo 10"/>
          <p:cNvSpPr/>
          <p:nvPr/>
        </p:nvSpPr>
        <p:spPr>
          <a:xfrm>
            <a:off x="3182228" y="136525"/>
            <a:ext cx="5827543" cy="92662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s-MX" dirty="0">
                <a:latin typeface="Arial" panose="020B0604020202020204" pitchFamily="34" charset="0"/>
                <a:cs typeface="Arial" panose="020B0604020202020204" pitchFamily="34" charset="0"/>
              </a:rPr>
              <a:t>PREPARAR UN MANUAL DE RÉGIMEN DE INCORPORACIÓN FISCAL (RIF)  </a:t>
            </a:r>
          </a:p>
        </p:txBody>
      </p:sp>
      <p:sp>
        <p:nvSpPr>
          <p:cNvPr id="13" name="Rectángulo 12"/>
          <p:cNvSpPr/>
          <p:nvPr/>
        </p:nvSpPr>
        <p:spPr>
          <a:xfrm>
            <a:off x="1147010" y="1187164"/>
            <a:ext cx="9897979" cy="3053970"/>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rtlCol="0" anchor="ctr"/>
          <a:lstStyle/>
          <a:p>
            <a:pPr marL="342900" indent="-342900" algn="just">
              <a:buFont typeface="Wingdings" panose="05000000000000000000" pitchFamily="2" charset="2"/>
              <a:buChar char="§"/>
            </a:pPr>
            <a:endParaRPr lang="es-MX"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r>
              <a:rPr lang="es-MX" dirty="0">
                <a:latin typeface="Arial" panose="020B0604020202020204" pitchFamily="34" charset="0"/>
                <a:cs typeface="Arial" panose="020B0604020202020204" pitchFamily="34" charset="0"/>
              </a:rPr>
              <a:t>ES NECESARIO IMPLEMENTAR Y PRESENTAR UN MANUAL DE OPERACIONES DE REGIMEN FISCAL, EN DONDE SE ARGUMENTE LA IMPORTANCIA DE POR QUÉ ES OBLIGATORIO CUMPLIR CON EL RÉGIMEN QUE SOLICITA EL </a:t>
            </a:r>
            <a:r>
              <a:rPr lang="es-MX" dirty="0">
                <a:solidFill>
                  <a:srgbClr val="0070C0"/>
                </a:solidFill>
                <a:latin typeface="Arial" panose="020B0604020202020204" pitchFamily="34" charset="0"/>
                <a:cs typeface="Arial" panose="020B0604020202020204" pitchFamily="34" charset="0"/>
              </a:rPr>
              <a:t>SAT</a:t>
            </a:r>
            <a:r>
              <a:rPr lang="es-MX" dirty="0">
                <a:latin typeface="Arial" panose="020B0604020202020204" pitchFamily="34" charset="0"/>
                <a:cs typeface="Arial" panose="020B0604020202020204" pitchFamily="34" charset="0"/>
              </a:rPr>
              <a:t> A LOS CONTRIBUYENTES. </a:t>
            </a:r>
          </a:p>
          <a:p>
            <a:pPr marL="342900" indent="-342900" algn="just">
              <a:buFont typeface="Wingdings" panose="05000000000000000000" pitchFamily="2" charset="2"/>
              <a:buChar char="§"/>
            </a:pPr>
            <a:r>
              <a:rPr lang="es-MX" dirty="0">
                <a:latin typeface="Arial" panose="020B0604020202020204" pitchFamily="34" charset="0"/>
                <a:cs typeface="Arial" panose="020B0604020202020204" pitchFamily="34" charset="0"/>
              </a:rPr>
              <a:t>PROPONER A LAS MICROEMPRESAS POLITICAS DE INFORMACIÓN, ASÍ COMO LOS PASOS A SEGUIR PARA EL PROCEDIMIENTO Y MANEJO DEL PORTAL DEL SAT, Y LOS BENEFICIOS QUE EL RIF LES APORTA CON LA FINALIDAD DE REDUCIR LA EVASION TRIBUTARIA DENTRO DE LA ORGANIZACIÓN.</a:t>
            </a:r>
          </a:p>
          <a:p>
            <a:pPr marL="342900" indent="-342900" algn="just">
              <a:buFont typeface="Wingdings" panose="05000000000000000000" pitchFamily="2" charset="2"/>
              <a:buChar char="§"/>
            </a:pPr>
            <a:r>
              <a:rPr lang="es-MX" dirty="0">
                <a:latin typeface="Arial" panose="020B0604020202020204" pitchFamily="34" charset="0"/>
                <a:cs typeface="Arial" panose="020B0604020202020204" pitchFamily="34" charset="0"/>
              </a:rPr>
              <a:t>DAR A CONOCER QUÉ GASTOS SE PUEDEN ELUDIR ANTES DE QUE EL </a:t>
            </a:r>
            <a:r>
              <a:rPr lang="es-MX" dirty="0">
                <a:solidFill>
                  <a:srgbClr val="0070C0"/>
                </a:solidFill>
                <a:latin typeface="Arial" panose="020B0604020202020204" pitchFamily="34" charset="0"/>
                <a:cs typeface="Arial" panose="020B0604020202020204" pitchFamily="34" charset="0"/>
              </a:rPr>
              <a:t>SAT</a:t>
            </a:r>
            <a:r>
              <a:rPr lang="es-MX" dirty="0">
                <a:latin typeface="Arial" panose="020B0604020202020204" pitchFamily="34" charset="0"/>
                <a:cs typeface="Arial" panose="020B0604020202020204" pitchFamily="34" charset="0"/>
              </a:rPr>
              <a:t> NOTE EL INCUMPLIMIENTO DE SUS OBLIGACIONES.  </a:t>
            </a:r>
          </a:p>
          <a:p>
            <a:pPr algn="just"/>
            <a:endParaRPr lang="es-MX" sz="2400" dirty="0">
              <a:latin typeface="Arial" panose="020B0604020202020204" pitchFamily="34" charset="0"/>
              <a:cs typeface="Arial" panose="020B0604020202020204" pitchFamily="34" charset="0"/>
            </a:endParaRPr>
          </a:p>
        </p:txBody>
      </p:sp>
      <p:pic>
        <p:nvPicPr>
          <p:cNvPr id="2052" name="Picture 4" descr="Imagen relacionad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2843" y="5344721"/>
            <a:ext cx="2750283" cy="13767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Rectángulo 6">
            <a:extLst>
              <a:ext uri="{FF2B5EF4-FFF2-40B4-BE49-F238E27FC236}">
                <a16:creationId xmlns:a16="http://schemas.microsoft.com/office/drawing/2014/main" id="{FF64F8E2-5223-4744-A588-BBB2B82D1670}"/>
              </a:ext>
            </a:extLst>
          </p:cNvPr>
          <p:cNvSpPr/>
          <p:nvPr/>
        </p:nvSpPr>
        <p:spPr>
          <a:xfrm>
            <a:off x="1147010" y="4410064"/>
            <a:ext cx="4074695" cy="801257"/>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rtlCol="0" anchor="ctr"/>
          <a:lstStyle/>
          <a:p>
            <a:pPr algn="just"/>
            <a:r>
              <a:rPr lang="es-MX" sz="1600" dirty="0">
                <a:latin typeface="Arial" panose="020B0604020202020204" pitchFamily="34" charset="0"/>
                <a:cs typeface="Arial" panose="020B0604020202020204" pitchFamily="34" charset="0"/>
              </a:rPr>
              <a:t>EL MÉTODO UTILIZADO EN ESTA INVESTIGACION FUE EL DE ANALÍTICO Y DESCRIPTIVO  </a:t>
            </a:r>
          </a:p>
        </p:txBody>
      </p:sp>
      <p:sp>
        <p:nvSpPr>
          <p:cNvPr id="8" name="Rectángulo 7">
            <a:extLst>
              <a:ext uri="{FF2B5EF4-FFF2-40B4-BE49-F238E27FC236}">
                <a16:creationId xmlns:a16="http://schemas.microsoft.com/office/drawing/2014/main" id="{343110FD-1C2D-4D75-ADD8-2FFB5B7B2C79}"/>
              </a:ext>
            </a:extLst>
          </p:cNvPr>
          <p:cNvSpPr/>
          <p:nvPr/>
        </p:nvSpPr>
        <p:spPr>
          <a:xfrm>
            <a:off x="5920273" y="4410064"/>
            <a:ext cx="5124716" cy="2367679"/>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rtlCol="0" anchor="ctr"/>
          <a:lstStyle/>
          <a:p>
            <a:pPr algn="just"/>
            <a:endParaRPr lang="es-MX" sz="1400" dirty="0">
              <a:latin typeface="Arial" panose="020B0604020202020204" pitchFamily="34" charset="0"/>
              <a:cs typeface="Arial" panose="020B0604020202020204" pitchFamily="34" charset="0"/>
            </a:endParaRPr>
          </a:p>
          <a:p>
            <a:pPr algn="just"/>
            <a:r>
              <a:rPr lang="es-MX" sz="1400" dirty="0">
                <a:latin typeface="Arial" panose="020B0604020202020204" pitchFamily="34" charset="0"/>
                <a:cs typeface="Arial" panose="020B0604020202020204" pitchFamily="34" charset="0"/>
              </a:rPr>
              <a:t>LOS RECURSOS NECESARIOS PARA LA INVESTIGACION: </a:t>
            </a:r>
          </a:p>
          <a:p>
            <a:pPr algn="just"/>
            <a:r>
              <a:rPr lang="es-MX" sz="1400" dirty="0">
                <a:latin typeface="Arial" panose="020B0604020202020204" pitchFamily="34" charset="0"/>
                <a:cs typeface="Arial" panose="020B0604020202020204" pitchFamily="34" charset="0"/>
              </a:rPr>
              <a:t>Materiales:</a:t>
            </a:r>
          </a:p>
          <a:p>
            <a:pPr marL="285750" indent="-285750" algn="just">
              <a:buFont typeface="Wingdings" panose="05000000000000000000" pitchFamily="2" charset="2"/>
              <a:buChar char="ü"/>
            </a:pPr>
            <a:r>
              <a:rPr lang="es-MX" sz="1400" dirty="0">
                <a:latin typeface="Arial" panose="020B0604020202020204" pitchFamily="34" charset="0"/>
                <a:cs typeface="Arial" panose="020B0604020202020204" pitchFamily="34" charset="0"/>
              </a:rPr>
              <a:t>Servicio de impresión    $100.00</a:t>
            </a:r>
          </a:p>
          <a:p>
            <a:pPr marL="285750" indent="-285750" algn="just">
              <a:buFont typeface="Wingdings" panose="05000000000000000000" pitchFamily="2" charset="2"/>
              <a:buChar char="ü"/>
            </a:pPr>
            <a:r>
              <a:rPr lang="es-MX" sz="1400" dirty="0">
                <a:latin typeface="Arial" panose="020B0604020202020204" pitchFamily="34" charset="0"/>
                <a:cs typeface="Arial" panose="020B0604020202020204" pitchFamily="34" charset="0"/>
              </a:rPr>
              <a:t>Bolígrafos                      $ 5.00 </a:t>
            </a:r>
          </a:p>
          <a:p>
            <a:pPr marL="285750" indent="-285750" algn="just">
              <a:buFont typeface="Wingdings" panose="05000000000000000000" pitchFamily="2" charset="2"/>
              <a:buChar char="ü"/>
            </a:pPr>
            <a:r>
              <a:rPr lang="es-MX" sz="1400" dirty="0">
                <a:latin typeface="Arial" panose="020B0604020202020204" pitchFamily="34" charset="0"/>
                <a:cs typeface="Arial" panose="020B0604020202020204" pitchFamily="34" charset="0"/>
              </a:rPr>
              <a:t>Hojas                             $ 15.00</a:t>
            </a:r>
          </a:p>
          <a:p>
            <a:pPr algn="just"/>
            <a:r>
              <a:rPr lang="es-MX" sz="1400" dirty="0">
                <a:latin typeface="Arial" panose="020B0604020202020204" pitchFamily="34" charset="0"/>
                <a:cs typeface="Arial" panose="020B0604020202020204" pitchFamily="34" charset="0"/>
              </a:rPr>
              <a:t>Otros gastos:</a:t>
            </a:r>
          </a:p>
          <a:p>
            <a:pPr marL="285750" indent="-285750" algn="just">
              <a:buFont typeface="Wingdings" panose="05000000000000000000" pitchFamily="2" charset="2"/>
              <a:buChar char="ü"/>
            </a:pPr>
            <a:r>
              <a:rPr lang="es-MX" sz="1400" dirty="0">
                <a:latin typeface="Arial" panose="020B0604020202020204" pitchFamily="34" charset="0"/>
                <a:cs typeface="Arial" panose="020B0604020202020204" pitchFamily="34" charset="0"/>
              </a:rPr>
              <a:t>Refrigerios                     $ 250.00</a:t>
            </a:r>
          </a:p>
          <a:p>
            <a:pPr marL="285750" indent="-285750" algn="just">
              <a:buFont typeface="Wingdings" panose="05000000000000000000" pitchFamily="2" charset="2"/>
              <a:buChar char="ü"/>
            </a:pPr>
            <a:r>
              <a:rPr lang="es-MX" sz="1400" dirty="0">
                <a:latin typeface="Arial" panose="020B0604020202020204" pitchFamily="34" charset="0"/>
                <a:cs typeface="Arial" panose="020B0604020202020204" pitchFamily="34" charset="0"/>
              </a:rPr>
              <a:t>Otros                              $ 200.00</a:t>
            </a:r>
          </a:p>
          <a:p>
            <a:pPr algn="just"/>
            <a:endParaRPr lang="es-MX" sz="1400" dirty="0">
              <a:latin typeface="Arial" panose="020B0604020202020204" pitchFamily="34" charset="0"/>
              <a:cs typeface="Arial" panose="020B0604020202020204" pitchFamily="34" charset="0"/>
            </a:endParaRPr>
          </a:p>
          <a:p>
            <a:pPr algn="just"/>
            <a:r>
              <a:rPr lang="es-MX" sz="1400" dirty="0">
                <a:latin typeface="Arial" panose="020B0604020202020204" pitchFamily="34" charset="0"/>
                <a:cs typeface="Arial" panose="020B0604020202020204" pitchFamily="34" charset="0"/>
              </a:rPr>
              <a:t>TOTAL DE GASTOS           $ 570.00      </a:t>
            </a:r>
          </a:p>
          <a:p>
            <a:pPr marL="285750" indent="-285750" algn="just">
              <a:buFont typeface="Wingdings" panose="05000000000000000000" pitchFamily="2" charset="2"/>
              <a:buChar char="ü"/>
            </a:pPr>
            <a:endParaRPr lang="es-MX" dirty="0">
              <a:latin typeface="Arial" panose="020B0604020202020204" pitchFamily="34" charset="0"/>
              <a:cs typeface="Arial" panose="020B0604020202020204" pitchFamily="34" charset="0"/>
            </a:endParaRPr>
          </a:p>
        </p:txBody>
      </p:sp>
      <p:cxnSp>
        <p:nvCxnSpPr>
          <p:cNvPr id="3" name="Conector recto 2">
            <a:extLst>
              <a:ext uri="{FF2B5EF4-FFF2-40B4-BE49-F238E27FC236}">
                <a16:creationId xmlns:a16="http://schemas.microsoft.com/office/drawing/2014/main" id="{DAFE3293-6E9C-4F2A-80E8-5C4FCEB7F49A}"/>
              </a:ext>
            </a:extLst>
          </p:cNvPr>
          <p:cNvCxnSpPr/>
          <p:nvPr/>
        </p:nvCxnSpPr>
        <p:spPr>
          <a:xfrm>
            <a:off x="8085589" y="6268453"/>
            <a:ext cx="864505"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274698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 name="CuadroTexto 5"/>
          <p:cNvSpPr txBox="1"/>
          <p:nvPr/>
        </p:nvSpPr>
        <p:spPr>
          <a:xfrm>
            <a:off x="3413851" y="528616"/>
            <a:ext cx="5040000" cy="973452"/>
          </a:xfrm>
          <a:prstGeom prst="rect">
            <a:avLst/>
          </a:prstGeom>
          <a:noFill/>
        </p:spPr>
        <p:txBody>
          <a:bodyPr wrap="square" numCol="1" rtlCol="0">
            <a:prstTxWarp prst="textCascadeUp">
              <a:avLst/>
            </a:prstTxWarp>
            <a:spAutoFit/>
          </a:bodyPr>
          <a:lstStyle>
            <a:defPPr>
              <a:defRPr lang="es-MX"/>
            </a:defPPr>
            <a:lvl1pPr>
              <a:defRPr sz="2800">
                <a:solidFill>
                  <a:srgbClr val="C00000"/>
                </a:solidFill>
              </a:defRPr>
            </a:lvl1pPr>
          </a:lstStyle>
          <a:p>
            <a:r>
              <a:rPr lang="es-MX" sz="4000" b="1" dirty="0">
                <a:ln w="22225">
                  <a:solidFill>
                    <a:schemeClr val="accent2"/>
                  </a:solidFill>
                  <a:prstDash val="solid"/>
                </a:ln>
                <a:solidFill>
                  <a:schemeClr val="accent2">
                    <a:lumMod val="40000"/>
                    <a:lumOff val="60000"/>
                  </a:schemeClr>
                </a:solidFill>
              </a:rPr>
              <a:t>ALCANCE DIRECTO </a:t>
            </a:r>
          </a:p>
        </p:txBody>
      </p:sp>
      <p:sp>
        <p:nvSpPr>
          <p:cNvPr id="9" name="CuadroTexto 8"/>
          <p:cNvSpPr txBox="1"/>
          <p:nvPr/>
        </p:nvSpPr>
        <p:spPr>
          <a:xfrm>
            <a:off x="3413851" y="3710157"/>
            <a:ext cx="5040000" cy="1115767"/>
          </a:xfrm>
          <a:prstGeom prst="rect">
            <a:avLst/>
          </a:prstGeom>
          <a:noFill/>
        </p:spPr>
        <p:txBody>
          <a:bodyPr wrap="square" numCol="1" rtlCol="0">
            <a:prstTxWarp prst="textCascadeUp">
              <a:avLst/>
            </a:prstTxWarp>
            <a:spAutoFit/>
          </a:bodyPr>
          <a:lstStyle>
            <a:defPPr>
              <a:defRPr lang="es-MX"/>
            </a:defPPr>
            <a:lvl1pPr>
              <a:defRPr sz="4000">
                <a:solidFill>
                  <a:srgbClr val="FFC000"/>
                </a:solidFill>
              </a:defRPr>
            </a:lvl1pPr>
          </a:lstStyle>
          <a:p>
            <a:r>
              <a:rPr lang="es-MX" b="1" dirty="0">
                <a:ln w="22225">
                  <a:solidFill>
                    <a:schemeClr val="accent2"/>
                  </a:solidFill>
                  <a:prstDash val="solid"/>
                </a:ln>
                <a:solidFill>
                  <a:schemeClr val="accent2">
                    <a:lumMod val="40000"/>
                    <a:lumOff val="60000"/>
                  </a:schemeClr>
                </a:solidFill>
              </a:rPr>
              <a:t>ALCANCE INDIRECTO </a:t>
            </a:r>
          </a:p>
        </p:txBody>
      </p:sp>
      <p:sp>
        <p:nvSpPr>
          <p:cNvPr id="7" name="CuadroTexto 6"/>
          <p:cNvSpPr txBox="1"/>
          <p:nvPr/>
        </p:nvSpPr>
        <p:spPr>
          <a:xfrm>
            <a:off x="2817672" y="1727221"/>
            <a:ext cx="6458675" cy="1621989"/>
          </a:xfrm>
          <a:prstGeom prst="rect">
            <a:avLst/>
          </a:prstGeom>
          <a:noFill/>
        </p:spPr>
        <p:txBody>
          <a:bodyPr wrap="square" numCol="1" rtlCol="0">
            <a:prstTxWarp prst="textPlain">
              <a:avLst/>
            </a:prstTxWarp>
            <a:spAutoFit/>
          </a:bodyPr>
          <a:lstStyle>
            <a:defPPr>
              <a:defRPr lang="es-MX"/>
            </a:defPPr>
            <a:lvl1pPr algn="ctr">
              <a:defRPr sz="3200" b="1" i="1">
                <a:solidFill>
                  <a:srgbClr val="C00000"/>
                </a:solidFill>
                <a:latin typeface="Aharoni" panose="02010803020104030203" pitchFamily="2" charset="-79"/>
                <a:cs typeface="Aharoni" panose="02010803020104030203" pitchFamily="2" charset="-79"/>
              </a:defRPr>
            </a:lvl1pPr>
          </a:lstStyle>
          <a:p>
            <a:r>
              <a:rPr lang="es-MX" sz="2800" dirty="0">
                <a:solidFill>
                  <a:schemeClr val="tx1"/>
                </a:solidFill>
                <a:latin typeface="Arabic Typesetting" panose="03020402040406030203" pitchFamily="66" charset="-78"/>
                <a:cs typeface="Arabic Typesetting" panose="03020402040406030203" pitchFamily="66" charset="-78"/>
              </a:rPr>
              <a:t>EL BENEFICIO SE PRESENTA PARA LAS MICROEMPRESAS Y, POR ENDE, A SUS PROPIETARIOS.</a:t>
            </a:r>
          </a:p>
        </p:txBody>
      </p:sp>
      <p:sp>
        <p:nvSpPr>
          <p:cNvPr id="13" name="CuadroTexto 12"/>
          <p:cNvSpPr txBox="1"/>
          <p:nvPr/>
        </p:nvSpPr>
        <p:spPr>
          <a:xfrm>
            <a:off x="3139566" y="5186871"/>
            <a:ext cx="6136781" cy="1200329"/>
          </a:xfrm>
          <a:prstGeom prst="rect">
            <a:avLst/>
          </a:prstGeom>
          <a:noFill/>
        </p:spPr>
        <p:txBody>
          <a:bodyPr wrap="square" numCol="1" rtlCol="0">
            <a:prstTxWarp prst="textPlain">
              <a:avLst>
                <a:gd name="adj" fmla="val 50196"/>
              </a:avLst>
            </a:prstTxWarp>
            <a:spAutoFit/>
          </a:bodyPr>
          <a:lstStyle>
            <a:defPPr>
              <a:defRPr lang="es-MX"/>
            </a:defPPr>
            <a:lvl1pPr algn="ctr">
              <a:defRPr sz="2800" b="1" i="1">
                <a:solidFill>
                  <a:srgbClr val="C00000"/>
                </a:solidFill>
                <a:latin typeface="Aharoni" panose="02010803020104030203" pitchFamily="2" charset="-79"/>
                <a:cs typeface="Aharoni" panose="02010803020104030203" pitchFamily="2" charset="-79"/>
              </a:defRPr>
            </a:lvl1pPr>
          </a:lstStyle>
          <a:p>
            <a:r>
              <a:rPr lang="es-MX"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SE PRESENTA PARA LOS EMPLEADOS QUE LA CONFORMAN</a:t>
            </a:r>
            <a:r>
              <a:rPr lang="es-MX" dirty="0">
                <a:solidFill>
                  <a:schemeClr val="tx1"/>
                </a:solidFill>
              </a:rPr>
              <a:t>.</a:t>
            </a:r>
          </a:p>
          <a:p>
            <a:endParaRPr lang="es-MX" dirty="0"/>
          </a:p>
        </p:txBody>
      </p:sp>
    </p:spTree>
    <p:extLst>
      <p:ext uri="{BB962C8B-B14F-4D97-AF65-F5344CB8AC3E}">
        <p14:creationId xmlns:p14="http://schemas.microsoft.com/office/powerpoint/2010/main" val="314965231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TotalTime>
  <Words>311</Words>
  <Application>Microsoft Office PowerPoint</Application>
  <PresentationFormat>Panorámica</PresentationFormat>
  <Paragraphs>35</Paragraphs>
  <Slides>4</Slides>
  <Notes>3</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4</vt:i4>
      </vt:variant>
    </vt:vector>
  </HeadingPairs>
  <TitlesOfParts>
    <vt:vector size="13" baseType="lpstr">
      <vt:lpstr>Aharoni</vt:lpstr>
      <vt:lpstr>Arabic Typesetting</vt:lpstr>
      <vt:lpstr>Arial</vt:lpstr>
      <vt:lpstr>Arial Narrow</vt:lpstr>
      <vt:lpstr>Calibri</vt:lpstr>
      <vt:lpstr>Calibri Light</vt:lpstr>
      <vt:lpstr>Times New Roman</vt:lpstr>
      <vt:lpstr>Wingdings</vt:lpstr>
      <vt:lpstr>Tema de Office</vt:lpstr>
      <vt:lpstr>Presentación de PowerPoint</vt:lpstr>
      <vt:lpstr>PLANTEAMIENTO: </vt:lpstr>
      <vt:lpstr>Presentación de PowerPoint</vt:lpstr>
      <vt:lpstr>Presentación de PowerPoint</vt:lpstr>
    </vt:vector>
  </TitlesOfParts>
  <Company>Valencia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FALTA de cultura fiscal en las microempresas</dc:title>
  <dc:creator>Mayra Valencia</dc:creator>
  <cp:lastModifiedBy>Graciela Salvador</cp:lastModifiedBy>
  <cp:revision>24</cp:revision>
  <dcterms:created xsi:type="dcterms:W3CDTF">2018-11-14T02:34:41Z</dcterms:created>
  <dcterms:modified xsi:type="dcterms:W3CDTF">2018-11-14T23:12:35Z</dcterms:modified>
</cp:coreProperties>
</file>